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012" r:id="rId1"/>
  </p:sldMasterIdLst>
  <p:sldIdLst>
    <p:sldId id="256" r:id="rId2"/>
    <p:sldId id="26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699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94828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97007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348587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53997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49355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57367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2889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191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561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4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997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346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525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864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319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433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5750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13" r:id="rId1"/>
    <p:sldLayoutId id="2147484014" r:id="rId2"/>
    <p:sldLayoutId id="2147484015" r:id="rId3"/>
    <p:sldLayoutId id="2147484016" r:id="rId4"/>
    <p:sldLayoutId id="2147484017" r:id="rId5"/>
    <p:sldLayoutId id="2147484018" r:id="rId6"/>
    <p:sldLayoutId id="2147484019" r:id="rId7"/>
    <p:sldLayoutId id="2147484020" r:id="rId8"/>
    <p:sldLayoutId id="2147484021" r:id="rId9"/>
    <p:sldLayoutId id="2147484022" r:id="rId10"/>
    <p:sldLayoutId id="2147484023" r:id="rId11"/>
    <p:sldLayoutId id="2147484024" r:id="rId12"/>
    <p:sldLayoutId id="2147484025" r:id="rId13"/>
    <p:sldLayoutId id="2147484026" r:id="rId14"/>
    <p:sldLayoutId id="2147484027" r:id="rId15"/>
    <p:sldLayoutId id="2147484028" r:id="rId16"/>
    <p:sldLayoutId id="214748402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versityofcalifornia.edu/immigration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2966" y="2309584"/>
            <a:ext cx="9713342" cy="3329581"/>
          </a:xfrm>
        </p:spPr>
        <p:txBody>
          <a:bodyPr>
            <a:normAutofit fontScale="90000"/>
          </a:bodyPr>
          <a:lstStyle/>
          <a:p>
            <a:r>
              <a:rPr lang="en-US" sz="4900" b="1" u="sng" dirty="0"/>
              <a:t>Things that University Employees Should Know About Possible Federal Immigration Enforcement Actions on University Property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2966" y="5208455"/>
            <a:ext cx="8825658" cy="86142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48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9. Does </a:t>
            </a:r>
            <a:r>
              <a:rPr lang="en-US" sz="3200" b="1" dirty="0"/>
              <a:t>it make a difference if a student is an international student?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1948415"/>
            <a:ext cx="8946541" cy="419548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43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584" y="1685108"/>
            <a:ext cx="9582713" cy="2899955"/>
          </a:xfrm>
        </p:spPr>
        <p:txBody>
          <a:bodyPr/>
          <a:lstStyle/>
          <a:p>
            <a:pPr lvl="0"/>
            <a:r>
              <a:rPr lang="en-US" b="1" dirty="0"/>
              <a:t>More Resources Available (contacts, sample </a:t>
            </a:r>
            <a:r>
              <a:rPr lang="en-US" b="1" dirty="0" smtClean="0"/>
              <a:t>warrants, etc</a:t>
            </a:r>
            <a:r>
              <a:rPr lang="en-US" b="1" dirty="0"/>
              <a:t>…)</a:t>
            </a:r>
            <a:r>
              <a:rPr lang="en-US" dirty="0"/>
              <a:t> 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u="sng" dirty="0" smtClean="0">
                <a:hlinkClick r:id="rId2"/>
              </a:rPr>
              <a:t>https</a:t>
            </a:r>
            <a:r>
              <a:rPr lang="en-US" u="sng" dirty="0">
                <a:hlinkClick r:id="rId2"/>
              </a:rPr>
              <a:t>://www.universityofcalifornia.edu/immigration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98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1. Will University Police Officers work with federal immigration officers to apprehend and remove individuals from campus?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89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2. Can </a:t>
            </a:r>
            <a:r>
              <a:rPr lang="en-US" sz="3200" b="1" dirty="0"/>
              <a:t>UC prevent federal immigration enforcement officers from coming on campus or entering hospitals, clinics or other University property?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2477193"/>
            <a:ext cx="9286616" cy="422286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93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3. What </a:t>
            </a:r>
            <a:r>
              <a:rPr lang="en-US" sz="3200" b="1" dirty="0"/>
              <a:t>federal immigration enforcement officers might seek access to the campus, and what authority do they have?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30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4. Will </a:t>
            </a:r>
            <a:r>
              <a:rPr lang="en-US" sz="3200" b="1" dirty="0"/>
              <a:t>federal immigration enforcement agencies target UC campuses?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70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5. Can </a:t>
            </a:r>
            <a:r>
              <a:rPr lang="en-US" sz="3200" b="1" dirty="0"/>
              <a:t>federal immigration enforcement officers enter houses, residence halls and apartments without consent from occupants?  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06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6. Can </a:t>
            </a:r>
            <a:r>
              <a:rPr lang="en-US" sz="3200" b="1" dirty="0"/>
              <a:t>federal immigration enforcement officers enter University hospitals and clinics?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45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7. What </a:t>
            </a:r>
            <a:r>
              <a:rPr lang="en-US" sz="3200" b="1" dirty="0"/>
              <a:t>should I do if a federal immigration enforcement officer presents me with a warrant?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8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8. What </a:t>
            </a:r>
            <a:r>
              <a:rPr lang="en-US" sz="3200" b="1" dirty="0"/>
              <a:t>should I do if a federal officer asks me for or gives me a subpoena for personally identifiable private information or records about a student, employee or patient?  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477193"/>
            <a:ext cx="8946541" cy="377120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78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</TotalTime>
  <Words>198</Words>
  <Application>Microsoft Office PowerPoint</Application>
  <PresentationFormat>Widescreen</PresentationFormat>
  <Paragraphs>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Ion</vt:lpstr>
      <vt:lpstr>Things that University Employees Should Know About Possible Federal Immigration Enforcement Actions on University Property  </vt:lpstr>
      <vt:lpstr>1. Will University Police Officers work with federal immigration officers to apprehend and remove individuals from campus?</vt:lpstr>
      <vt:lpstr>2. Can UC prevent federal immigration enforcement officers from coming on campus or entering hospitals, clinics or other University property? </vt:lpstr>
      <vt:lpstr>3. What federal immigration enforcement officers might seek access to the campus, and what authority do they have? </vt:lpstr>
      <vt:lpstr>4. Will federal immigration enforcement agencies target UC campuses? </vt:lpstr>
      <vt:lpstr>5. Can federal immigration enforcement officers enter houses, residence halls and apartments without consent from occupants?   </vt:lpstr>
      <vt:lpstr>6. Can federal immigration enforcement officers enter University hospitals and clinics? </vt:lpstr>
      <vt:lpstr>7. What should I do if a federal immigration enforcement officer presents me with a warrant?</vt:lpstr>
      <vt:lpstr>8. What should I do if a federal officer asks me for or gives me a subpoena for personally identifiable private information or records about a student, employee or patient?   </vt:lpstr>
      <vt:lpstr>9. Does it make a difference if a student is an international student? </vt:lpstr>
      <vt:lpstr>More Resources Available (contacts, sample warrants, etc…)   https://www.universityofcalifornia.edu/immigration</vt:lpstr>
    </vt:vector>
  </TitlesOfParts>
  <Company>UC Riverside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Things that University Employees Should Know About Possible Federal Immigration Enforcement Actions on University Property</dc:title>
  <dc:creator>Megan Johnson</dc:creator>
  <cp:lastModifiedBy>David Bergquist</cp:lastModifiedBy>
  <cp:revision>5</cp:revision>
  <dcterms:created xsi:type="dcterms:W3CDTF">2017-03-28T23:28:21Z</dcterms:created>
  <dcterms:modified xsi:type="dcterms:W3CDTF">2017-03-29T23:56:44Z</dcterms:modified>
</cp:coreProperties>
</file>